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31.01.2019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6211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3665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18886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08585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66202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25113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2106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78087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80479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8064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19720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02645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18703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63958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38886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54418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74492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791582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8023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5777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94839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4899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9579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0503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836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1594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229200"/>
            <a:ext cx="3312368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27584" y="1916832"/>
            <a:ext cx="6768752" cy="24482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ПОРНОГРАФІЯ — ДОРОГА В ПЕКЛО</a:t>
            </a:r>
            <a:endParaRPr lang="ru-RU" sz="4800" spc="6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коли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вітерець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повівав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був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увечорі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дня, у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темряві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ночі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та мороку,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навіваючи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нечисті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думки.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:9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966079"/>
      </p:ext>
    </p:extLst>
  </p:cSld>
  <p:clrMapOvr>
    <a:masterClrMapping/>
  </p:clrMapOvr>
  <p:transition spd="med"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Аж ось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жінка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в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убранні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блудниці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назустріч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йому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із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серцем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підступним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схопила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його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:10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310858"/>
      </p:ext>
    </p:extLst>
  </p:cSld>
  <p:clrMapOvr>
    <a:masterClrMapping/>
  </p:clrMapOvr>
  <p:transition spd="med"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галаслива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та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непогамована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її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ноги у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домі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своїм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не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бувають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:11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576289"/>
      </p:ext>
    </p:extLst>
  </p:cSld>
  <p:clrMapOvr>
    <a:masterClrMapping/>
  </p:clrMapOvr>
  <p:transition spd="med"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раз на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вулиці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раз на майданах, і при кожному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розі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чатує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вона... 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:12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239005"/>
      </p:ext>
    </p:extLst>
  </p:cSld>
  <p:clrMapOvr>
    <a:masterClrMapping/>
  </p:clrMapOvr>
  <p:transition spd="med"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І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вхопила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вона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його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міцно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та й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поцілувала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молодого баптиста,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безсоромним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зробила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обличчя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своє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та й сказала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йому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:13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234145"/>
      </p:ext>
    </p:extLst>
  </p:cSld>
  <p:clrMapOvr>
    <a:masterClrMapping/>
  </p:clrMapOvr>
  <p:transition spd="med"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У мене перед Богом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обов’язок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виконаний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я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сьогодні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у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церкві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своє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відбула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:14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777203"/>
      </p:ext>
    </p:extLst>
  </p:cSld>
  <p:clrMapOvr>
    <a:masterClrMapping/>
  </p:clrMapOvr>
  <p:transition spd="med"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Тому то я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вийшла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назустріч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тобі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пошукати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обличчя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твого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і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знайшла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я тебе!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:15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93988"/>
      </p:ext>
    </p:extLst>
  </p:cSld>
  <p:clrMapOvr>
    <a:masterClrMapping/>
  </p:clrMapOvr>
  <p:transition spd="med"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Килимами я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вистелила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своє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ложе, тканинами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різних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кольорів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з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єгипетського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полотна,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:16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47347"/>
      </p:ext>
    </p:extLst>
  </p:cSld>
  <p:clrMapOvr>
    <a:masterClrMapping/>
  </p:clrMapOvr>
  <p:transition spd="med"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постелю свою я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посипала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миррою,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алоєм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та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цинамоном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... </a:t>
            </a:r>
            <a:r>
              <a:rPr lang="ru-RU" sz="4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:17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682446"/>
      </p:ext>
    </p:extLst>
  </p:cSld>
  <p:clrMapOvr>
    <a:masterClrMapping/>
  </p:clrMapOvr>
  <p:transition spd="med"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Ходи ж, аж до ранку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впиватися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будем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коханням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любов’ю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натішимось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ми! </a:t>
            </a:r>
            <a:r>
              <a:rPr lang="ru-RU" sz="4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:18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972374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Молодий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мій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брате-баптисте,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бережи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слова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Мої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Мої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ж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заповіді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заховай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при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собі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7:1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вдома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нема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чоловіка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пішов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у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далеку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дорогу:</a:t>
            </a:r>
            <a:r>
              <a:rPr lang="ru-RU" dirty="0"/>
              <a:t> </a:t>
            </a:r>
            <a:endParaRPr lang="en-US" sz="40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:19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489336"/>
      </p:ext>
    </p:extLst>
  </p:cSld>
  <p:clrMapOvr>
    <a:masterClrMapping/>
  </p:clrMapOvr>
  <p:transition spd="med"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вузлик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срібла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він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узяв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в свою руку,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хіба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на день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повні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поверне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до дому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свого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...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:20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845351"/>
      </p:ext>
    </p:extLst>
  </p:cSld>
  <p:clrMapOvr>
    <a:masterClrMapping/>
  </p:clrMapOvr>
  <p:transition spd="med"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Прихилила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цього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баптиста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велемовством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своїм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облесливістю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своїх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губ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звабила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молодого брата,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:21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774412"/>
      </p:ext>
    </p:extLst>
  </p:cSld>
  <p:clrMapOvr>
    <a:masterClrMapping/>
  </p:clrMapOvr>
  <p:transition spd="med"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він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раптом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втратив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розум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емоційно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 за нею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пішов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немов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віл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, до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фізичного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 та морального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зарізу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проваджений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, і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немов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 пес,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що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ведуть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його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 на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ланцюгу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 до </a:t>
            </a:r>
            <a:r>
              <a:rPr lang="ru-RU" sz="4200" dirty="0" err="1">
                <a:latin typeface="Verdana" panose="020B0604030504040204" pitchFamily="34" charset="0"/>
                <a:ea typeface="Verdana" panose="020B0604030504040204" pitchFamily="34" charset="0"/>
              </a:rPr>
              <a:t>ув'язнення</a:t>
            </a:r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endParaRPr lang="en-US" sz="42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:22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9286"/>
      </p:ext>
    </p:extLst>
  </p:cSld>
  <p:clrMapOvr>
    <a:masterClrMapping/>
  </p:clrMapOvr>
  <p:transition spd="med"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як той птах,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поспішає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до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сітки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і не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знає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що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це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на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життя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його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пастка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і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руїна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його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сумлінню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...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:23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022050"/>
      </p:ext>
    </p:extLst>
  </p:cSld>
  <p:clrMapOvr>
    <a:masterClrMapping/>
  </p:clrMapOvr>
  <p:transition spd="med"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тепер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молоді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брати-баптисти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Мене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послухайте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і на слова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Моїх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уст уважайте,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Я,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Ісус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вам кажу: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684906"/>
      </p:ext>
    </p:extLst>
  </p:cSld>
  <p:clrMapOvr>
    <a:masterClrMapping/>
  </p:clrMapOvr>
  <p:transition spd="med"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Хай не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збочує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серце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твоє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на дороги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розпусної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жінки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не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блукай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стежками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порнографічних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сайтів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648766"/>
      </p:ext>
    </p:extLst>
  </p:cSld>
  <p:clrMapOvr>
    <a:masterClrMapping/>
  </p:clrMapOvr>
  <p:transition spd="med"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порнографія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багатьох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юнаків-баптистів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уже до духовного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знищення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кинула, і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численні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всі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нею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забиті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!  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907540"/>
      </p:ext>
    </p:extLst>
  </p:cSld>
  <p:clrMapOvr>
    <a:masterClrMapping/>
  </p:clrMapOvr>
  <p:transition spd="med"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Такі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порнографічні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smtClean="0">
                <a:latin typeface="Verdana" panose="020B0604030504040204" pitchFamily="34" charset="0"/>
                <a:ea typeface="Verdana" panose="020B0604030504040204" pitchFamily="34" charset="0"/>
              </a:rPr>
              <a:t>сайт</a:t>
            </a:r>
            <a:r>
              <a:rPr lang="uk-UA" sz="4400" smtClean="0">
                <a:latin typeface="Verdana" panose="020B0604030504040204" pitchFamily="34" charset="0"/>
                <a:ea typeface="Verdana" panose="020B0604030504040204" pitchFamily="34" charset="0"/>
              </a:rPr>
              <a:t>и</a:t>
            </a:r>
            <a:r>
              <a:rPr lang="ru-RU" sz="440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— до пекла дороги,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що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провадять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до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смертних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кімнат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...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69463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бережи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Мої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заповіді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та й живи, а наука Моя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немов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в очах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твоїх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та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зіниця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Я,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Ісус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навчаю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тебе;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7:2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759726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прив’яжи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їх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на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пальцях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своїх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напиши на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таблиці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тій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серця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свого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r>
              <a:rPr lang="ru-RU" dirty="0"/>
              <a:t> </a:t>
            </a:r>
            <a:endParaRPr lang="en-US" sz="38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:3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885460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Юний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брате-баптисте, на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побожну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мудрість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скажи: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сестра моя! а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духовний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розум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назви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Мій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довірений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!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:4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719107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0243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щоб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тебе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стерегти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від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спокус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і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принад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чужинки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що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мовить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м'якенькі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слова. </a:t>
            </a:r>
            <a:r>
              <a:rPr lang="ru-RU" sz="44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:5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442707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Я,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Ісус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визирав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був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в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вікно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Свого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небесного дому, через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ґрати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вікна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:6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83158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і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приглядавсь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до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невіж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розглядався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між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баптистською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молоддю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. І юнак ось,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позбавлений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розуму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endParaRPr lang="en-US" sz="44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:7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519001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проходив по ринку при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розі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його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і ступив по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дорозі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 до дому </a:t>
            </a:r>
            <a:r>
              <a:rPr lang="ru-RU" sz="4400" dirty="0" err="1">
                <a:latin typeface="Verdana" panose="020B0604030504040204" pitchFamily="34" charset="0"/>
                <a:ea typeface="Verdana" panose="020B0604030504040204" pitchFamily="34" charset="0"/>
              </a:rPr>
              <a:t>її</a:t>
            </a:r>
            <a:r>
              <a:rPr lang="ru-RU" sz="4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endParaRPr lang="en-US" sz="4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733256"/>
            <a:ext cx="396044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7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:8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196609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118</Words>
  <Application>Microsoft Office PowerPoint</Application>
  <PresentationFormat>Экран (4:3)</PresentationFormat>
  <Paragraphs>138</Paragraphs>
  <Slides>28</Slides>
  <Notes>28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ПРИПОВІСТІ 7</vt:lpstr>
      <vt:lpstr>ПРИПОВІСТІ 7:1</vt:lpstr>
      <vt:lpstr>ПРИПОВІСТІ 7:2</vt:lpstr>
      <vt:lpstr>ПРИПОВІСТІ 7:3</vt:lpstr>
      <vt:lpstr>ПРИПОВІСТІ 7:4</vt:lpstr>
      <vt:lpstr>ПРИПОВІСТІ 7:5</vt:lpstr>
      <vt:lpstr>ПРИПОВІСТІ 7:6</vt:lpstr>
      <vt:lpstr>ПРИПОВІСТІ 7:7</vt:lpstr>
      <vt:lpstr>ПРИПОВІСТІ 7:8</vt:lpstr>
      <vt:lpstr>ПРИПОВІСТІ 7:9</vt:lpstr>
      <vt:lpstr>ПРИПОВІСТІ 7:10</vt:lpstr>
      <vt:lpstr>ПРИПОВІСТІ 7:11</vt:lpstr>
      <vt:lpstr>ПРИПОВІСТІ 7:12</vt:lpstr>
      <vt:lpstr>ПРИПОВІСТІ 7:13</vt:lpstr>
      <vt:lpstr>ПРИПОВІСТІ 7:14</vt:lpstr>
      <vt:lpstr>ПРИПОВІСТІ 7:15</vt:lpstr>
      <vt:lpstr>ПРИПОВІСТІ 7:16</vt:lpstr>
      <vt:lpstr>ПРИПОВІСТІ 7:17</vt:lpstr>
      <vt:lpstr>ПРИПОВІСТІ 7:18</vt:lpstr>
      <vt:lpstr>ПРИПОВІСТІ 7:19</vt:lpstr>
      <vt:lpstr>ПРИПОВІСТІ 7:20</vt:lpstr>
      <vt:lpstr>ПРИПОВІСТІ 7:21</vt:lpstr>
      <vt:lpstr>ПРИПОВІСТІ 7:22</vt:lpstr>
      <vt:lpstr>ПРИПОВІСТІ 7:23</vt:lpstr>
      <vt:lpstr>ПРИПОВІСТІ 7:24</vt:lpstr>
      <vt:lpstr>ПРИПОВІСТІ 7:25</vt:lpstr>
      <vt:lpstr>ПРИПОВІСТІ 7:26</vt:lpstr>
      <vt:lpstr>ПРИПОВІСТІ 7:27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169</cp:revision>
  <dcterms:created xsi:type="dcterms:W3CDTF">2011-03-25T18:27:23Z</dcterms:created>
  <dcterms:modified xsi:type="dcterms:W3CDTF">2019-01-31T18:56:15Z</dcterms:modified>
</cp:coreProperties>
</file>